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Override1.xml" ContentType="application/vnd.openxmlformats-officedocument.themeOverride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8" r:id="rId1"/>
  </p:sldMasterIdLst>
  <p:notesMasterIdLst>
    <p:notesMasterId r:id="rId3"/>
  </p:notesMasterIdLst>
  <p:sldIdLst>
    <p:sldId id="262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 autoAdjust="0"/>
    <p:restoredTop sz="94590" autoAdjust="0"/>
  </p:normalViewPr>
  <p:slideViewPr>
    <p:cSldViewPr>
      <p:cViewPr varScale="1">
        <p:scale>
          <a:sx n="64" d="100"/>
          <a:sy n="64" d="100"/>
        </p:scale>
        <p:origin x="-1378" y="-8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F70DDFC-7348-4C63-B80E-1A6FA8D2BC9A}" type="datetimeFigureOut">
              <a:rPr lang="en-US" smtClean="0"/>
              <a:t>8/4/2020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1E4D03E-6739-41B1-AD76-75CD969A62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3944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505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baseline="0" dirty="0" smtClean="0"/>
          </a:p>
        </p:txBody>
      </p:sp>
      <p:sp>
        <p:nvSpPr>
          <p:cNvPr id="4506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27566" indent="-279474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21014" indent="-223266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569107" indent="-223266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17199" indent="-223266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466854" indent="-223266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16508" indent="-223266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366163" indent="-223266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15816" indent="-223266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C3F6B0C7-001C-4AFC-991B-9E8751A090AB}" type="slidenum">
              <a:rPr lang="en-US" altLang="en-US">
                <a:solidFill>
                  <a:srgbClr val="000000"/>
                </a:solidFill>
                <a:latin typeface="Palatino"/>
              </a:rPr>
              <a:pPr eaLnBrk="1" hangingPunct="1">
                <a:spcBef>
                  <a:spcPct val="0"/>
                </a:spcBef>
              </a:pPr>
              <a:t>1</a:t>
            </a:fld>
            <a:endParaRPr lang="en-US" altLang="en-US">
              <a:solidFill>
                <a:srgbClr val="000000"/>
              </a:solidFill>
              <a:latin typeface="Palatino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685354" y="3398864"/>
            <a:ext cx="7849195" cy="1116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371601"/>
            <a:ext cx="7848600" cy="1927225"/>
          </a:xfrm>
        </p:spPr>
        <p:txBody>
          <a:bodyPr anchor="b">
            <a:noAutofit/>
          </a:bodyPr>
          <a:lstStyle>
            <a:lvl1pPr>
              <a:defRPr sz="5400" cap="all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505200"/>
            <a:ext cx="6400800" cy="1752600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13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25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3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51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64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27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990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0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613E8FB-DCA8-4902-A1DC-BACA8CA80D88}" type="datetime1">
              <a:rPr lang="en-US"/>
              <a:pPr>
                <a:defRPr/>
              </a:pPr>
              <a:t>8/4/2020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ctr"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EC9FB8-96D9-4E85-A8C3-175F77F2EF5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02666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DD681C8-FF91-415C-AED1-3A3EBCA793E7}" type="datetime1">
              <a:rPr lang="en-US"/>
              <a:pPr>
                <a:defRPr/>
              </a:pPr>
              <a:t>8/4/2020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ctr"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A14B77C-E6F0-4DA3-A4CD-F2925B9E971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52612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731119" y="4599907"/>
            <a:ext cx="7849195" cy="1116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2362200"/>
            <a:ext cx="7772400" cy="2200275"/>
          </a:xfrm>
        </p:spPr>
        <p:txBody>
          <a:bodyPr anchor="b"/>
          <a:lstStyle>
            <a:lvl1pPr algn="l">
              <a:defRPr sz="48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626867"/>
            <a:ext cx="7772400" cy="1500187"/>
          </a:xfrm>
        </p:spPr>
        <p:txBody>
          <a:bodyPr>
            <a:normAutofit/>
          </a:bodyPr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45713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25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39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51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64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78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19990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03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43BDCF9-3AF8-4FF2-B6C7-952AA26E9153}" type="datetime1">
              <a:rPr lang="en-US"/>
              <a:pPr>
                <a:defRPr/>
              </a:pPr>
              <a:t>8/4/2020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ctr"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5771900-FA9B-4468-8901-F3F068F9469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430216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9D2B04E-CF70-4921-9106-1F343A894D68}" type="datetime1">
              <a:rPr lang="en-US"/>
              <a:pPr>
                <a:defRPr/>
              </a:pPr>
              <a:t>8/4/2020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ctr"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31BAECD-3BF8-4737-8412-EBE5A61B793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62689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 rot="5400000">
            <a:off x="2218469" y="4045709"/>
            <a:ext cx="4708178" cy="1117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sz="2000" b="0">
                <a:solidFill>
                  <a:schemeClr val="tx2"/>
                </a:solidFill>
              </a:defRPr>
            </a:lvl1pPr>
            <a:lvl2pPr marL="457130" indent="0">
              <a:buNone/>
              <a:defRPr sz="2000" b="1"/>
            </a:lvl2pPr>
            <a:lvl3pPr marL="914259" indent="0">
              <a:buNone/>
              <a:defRPr sz="1800" b="1"/>
            </a:lvl3pPr>
            <a:lvl4pPr marL="1371390" indent="0">
              <a:buNone/>
              <a:defRPr sz="1600" b="1"/>
            </a:lvl4pPr>
            <a:lvl5pPr marL="1828519" indent="0">
              <a:buNone/>
              <a:defRPr sz="1600" b="1"/>
            </a:lvl5pPr>
            <a:lvl6pPr marL="2285649" indent="0">
              <a:buNone/>
              <a:defRPr sz="1600" b="1"/>
            </a:lvl6pPr>
            <a:lvl7pPr marL="2742780" indent="0">
              <a:buNone/>
              <a:defRPr sz="1600" b="1"/>
            </a:lvl7pPr>
            <a:lvl8pPr marL="3199908" indent="0">
              <a:buNone/>
              <a:defRPr sz="1600" b="1"/>
            </a:lvl8pPr>
            <a:lvl9pPr marL="3657039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5488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lang="en-US" sz="2000" b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130" indent="0">
              <a:buNone/>
              <a:defRPr sz="2000" b="1"/>
            </a:lvl2pPr>
            <a:lvl3pPr marL="914259" indent="0">
              <a:buNone/>
              <a:defRPr sz="1800" b="1"/>
            </a:lvl3pPr>
            <a:lvl4pPr marL="1371390" indent="0">
              <a:buNone/>
              <a:defRPr sz="1600" b="1"/>
            </a:lvl4pPr>
            <a:lvl5pPr marL="1828519" indent="0">
              <a:buNone/>
              <a:defRPr sz="1600" b="1"/>
            </a:lvl5pPr>
            <a:lvl6pPr marL="2285649" indent="0">
              <a:buNone/>
              <a:defRPr sz="1600" b="1"/>
            </a:lvl6pPr>
            <a:lvl7pPr marL="2742780" indent="0">
              <a:buNone/>
              <a:defRPr sz="1600" b="1"/>
            </a:lvl7pPr>
            <a:lvl8pPr marL="3199908" indent="0">
              <a:buNone/>
              <a:defRPr sz="1600" b="1"/>
            </a:lvl8pPr>
            <a:lvl9pPr marL="3657039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488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8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D5215F-5A22-435B-A6AC-1EA983732C5E}" type="datetime1">
              <a:rPr lang="en-US"/>
              <a:pPr>
                <a:defRPr/>
              </a:pPr>
              <a:t>8/4/2020</a:t>
            </a:fld>
            <a:endParaRPr lang="en-US"/>
          </a:p>
        </p:txBody>
      </p:sp>
      <p:sp>
        <p:nvSpPr>
          <p:cNvPr id="9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ctr"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C0D8299-7301-44CD-A3C3-2BE4CC4C094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24270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218B99-7D9C-49C0-8A8B-46496FAA6522}" type="datetime1">
              <a:rPr lang="en-US"/>
              <a:pPr>
                <a:defRPr/>
              </a:pPr>
              <a:t>8/4/2020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ctr"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DD0FC36-3DB1-45AF-A419-EE0FD83E09B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30927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B565B7-B5F0-4E24-B078-2D1994ECFE6F}" type="datetime1">
              <a:rPr lang="en-US"/>
              <a:pPr>
                <a:defRPr/>
              </a:pPr>
              <a:t>8/4/2020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ctr"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0A6CE57-B16D-40E2-A103-9CA9375336E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09962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/>
          <p:cNvCxnSpPr/>
          <p:nvPr/>
        </p:nvCxnSpPr>
        <p:spPr>
          <a:xfrm rot="5400000">
            <a:off x="-12835" y="3580247"/>
            <a:ext cx="5577706" cy="2232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080"/>
            <a:ext cx="2139696" cy="1261872"/>
          </a:xfrm>
        </p:spPr>
        <p:txBody>
          <a:bodyPr anchor="b">
            <a:no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71800" y="792080"/>
            <a:ext cx="5715000" cy="55778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2130553"/>
            <a:ext cx="2139696" cy="4243615"/>
          </a:xfrm>
        </p:spPr>
        <p:txBody>
          <a:bodyPr/>
          <a:lstStyle>
            <a:lvl1pPr marL="0" indent="0">
              <a:buNone/>
              <a:defRPr sz="1400"/>
            </a:lvl1pPr>
            <a:lvl2pPr marL="457130" indent="0">
              <a:buNone/>
              <a:defRPr sz="1200"/>
            </a:lvl2pPr>
            <a:lvl3pPr marL="914259" indent="0">
              <a:buNone/>
              <a:defRPr sz="1000"/>
            </a:lvl3pPr>
            <a:lvl4pPr marL="1371390" indent="0">
              <a:buNone/>
              <a:defRPr sz="900"/>
            </a:lvl4pPr>
            <a:lvl5pPr marL="1828519" indent="0">
              <a:buNone/>
              <a:defRPr sz="900"/>
            </a:lvl5pPr>
            <a:lvl6pPr marL="2285649" indent="0">
              <a:buNone/>
              <a:defRPr sz="900"/>
            </a:lvl6pPr>
            <a:lvl7pPr marL="2742780" indent="0">
              <a:buNone/>
              <a:defRPr sz="900"/>
            </a:lvl7pPr>
            <a:lvl8pPr marL="3199908" indent="0">
              <a:buNone/>
              <a:defRPr sz="900"/>
            </a:lvl8pPr>
            <a:lvl9pPr marL="3657039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9B4933-5964-49E7-8EAB-3D565E58A7CD}" type="datetime1">
              <a:rPr lang="en-US"/>
              <a:pPr>
                <a:defRPr/>
              </a:pPr>
              <a:t>8/4/2020</a:t>
            </a:fld>
            <a:endParaRPr lang="en-US"/>
          </a:p>
        </p:txBody>
      </p:sp>
      <p:sp>
        <p:nvSpPr>
          <p:cNvPr id="7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ctr"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0BC53B-8D47-4C6A-8F47-8C530563BF9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65490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480"/>
            <a:ext cx="2142680" cy="126492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858611" y="838201"/>
            <a:ext cx="5904390" cy="5500456"/>
          </a:xfrm>
          <a:solidFill>
            <a:schemeClr val="bg2"/>
          </a:solidFill>
          <a:ln w="76200">
            <a:solidFill>
              <a:srgbClr val="FFFFFF"/>
            </a:solidFill>
            <a:miter lim="800000"/>
          </a:ln>
          <a:effectLst>
            <a:outerShdw blurRad="50800" dist="12700" dir="5400000" algn="t" rotWithShape="0">
              <a:prstClr val="black">
                <a:alpha val="59000"/>
              </a:prstClr>
            </a:outerShdw>
          </a:effectLst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130" indent="0">
              <a:buNone/>
              <a:defRPr sz="2800"/>
            </a:lvl2pPr>
            <a:lvl3pPr marL="914259" indent="0">
              <a:buNone/>
              <a:defRPr sz="2400"/>
            </a:lvl3pPr>
            <a:lvl4pPr marL="1371390" indent="0">
              <a:buNone/>
              <a:defRPr sz="2000"/>
            </a:lvl4pPr>
            <a:lvl5pPr marL="1828519" indent="0">
              <a:buNone/>
              <a:defRPr sz="2000"/>
            </a:lvl5pPr>
            <a:lvl6pPr marL="2285649" indent="0">
              <a:buNone/>
              <a:defRPr sz="2000"/>
            </a:lvl6pPr>
            <a:lvl7pPr marL="2742780" indent="0">
              <a:buNone/>
              <a:defRPr sz="2000"/>
            </a:lvl7pPr>
            <a:lvl8pPr marL="3199908" indent="0">
              <a:buNone/>
              <a:defRPr sz="2000"/>
            </a:lvl8pPr>
            <a:lvl9pPr marL="3657039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133600"/>
            <a:ext cx="2139696" cy="4242816"/>
          </a:xfrm>
        </p:spPr>
        <p:txBody>
          <a:bodyPr/>
          <a:lstStyle>
            <a:lvl1pPr marL="0" indent="0">
              <a:buNone/>
              <a:defRPr sz="1400"/>
            </a:lvl1pPr>
            <a:lvl2pPr marL="457130" indent="0">
              <a:buNone/>
              <a:defRPr sz="1200"/>
            </a:lvl2pPr>
            <a:lvl3pPr marL="914259" indent="0">
              <a:buNone/>
              <a:defRPr sz="1000"/>
            </a:lvl3pPr>
            <a:lvl4pPr marL="1371390" indent="0">
              <a:buNone/>
              <a:defRPr sz="900"/>
            </a:lvl4pPr>
            <a:lvl5pPr marL="1828519" indent="0">
              <a:buNone/>
              <a:defRPr sz="900"/>
            </a:lvl5pPr>
            <a:lvl6pPr marL="2285649" indent="0">
              <a:buNone/>
              <a:defRPr sz="900"/>
            </a:lvl6pPr>
            <a:lvl7pPr marL="2742780" indent="0">
              <a:buNone/>
              <a:defRPr sz="900"/>
            </a:lvl7pPr>
            <a:lvl8pPr marL="3199908" indent="0">
              <a:buNone/>
              <a:defRPr sz="900"/>
            </a:lvl8pPr>
            <a:lvl9pPr marL="3657039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33C4C3-25D6-49CC-8A31-67BB6E9E3788}" type="datetime1">
              <a:rPr lang="en-US"/>
              <a:pPr>
                <a:defRPr/>
              </a:pPr>
              <a:t>8/4/2020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ctr"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C2E6A1-25FA-4273-8961-C254856E869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21732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D63F52-0B12-43D9-806A-DA596FC07D26}" type="datetime1">
              <a:rPr lang="en-US"/>
              <a:pPr>
                <a:defRPr/>
              </a:pPr>
              <a:t>8/4/2020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ctr"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2366947-6D45-4B9F-9485-82B4153936F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84068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609601"/>
            <a:ext cx="2057400" cy="5867400"/>
          </a:xfrm>
        </p:spPr>
        <p:txBody>
          <a:bodyPr vert="eaVert" anchor="b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1"/>
            <a:ext cx="6019800" cy="5867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5938132-0996-48E2-8CFE-BE8B70279CAE}" type="datetime1">
              <a:rPr lang="en-US"/>
              <a:pPr>
                <a:defRPr/>
              </a:pPr>
              <a:t>8/4/2020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ctr"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18398B-030E-4CCE-B731-05BC6D19CBA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86767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221010"/>
            <a:ext cx="9144000" cy="228824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5" tIns="45713" rIns="91425" bIns="45713" anchor="ctr"/>
          <a:lstStyle/>
          <a:p>
            <a:pPr algn="ctr" defTabSz="914306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800">
              <a:solidFill>
                <a:srgbClr val="FFFFFF"/>
              </a:solidFill>
              <a:sym typeface="Palatino" pitchFamily="18" charset="0"/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647" y="533549"/>
            <a:ext cx="8228707" cy="990079"/>
          </a:xfrm>
          <a:prstGeom prst="rect">
            <a:avLst/>
          </a:prstGeom>
        </p:spPr>
        <p:txBody>
          <a:bodyPr vert="horz" lIns="91425" tIns="45713" rIns="91425" bIns="45713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28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647" y="1600646"/>
            <a:ext cx="8228707" cy="48767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25" tIns="45713" rIns="91425" bIns="4571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2"/>
            <a:ext cx="9144000" cy="36611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5" tIns="45713" rIns="91425" bIns="45713" anchor="ctr"/>
          <a:lstStyle/>
          <a:p>
            <a:pPr algn="ctr" defTabSz="914306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800">
              <a:solidFill>
                <a:srgbClr val="FFFFFF"/>
              </a:solidFill>
              <a:sym typeface="Palatino" pitchFamily="18" charset="0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649" y="17860"/>
            <a:ext cx="2895451" cy="329283"/>
          </a:xfrm>
          <a:prstGeom prst="rect">
            <a:avLst/>
          </a:prstGeom>
        </p:spPr>
        <p:txBody>
          <a:bodyPr vert="horz" lIns="91425" tIns="45713" rIns="91425" bIns="45713" rtlCol="0" anchor="ctr"/>
          <a:lstStyle>
            <a:lvl1pPr algn="l">
              <a:defRPr sz="1200">
                <a:solidFill>
                  <a:srgbClr val="FFFFFF"/>
                </a:solidFill>
                <a:latin typeface="Palatino" pitchFamily="18" charset="0"/>
                <a:cs typeface="+mn-cs"/>
                <a:sym typeface="Palatino" pitchFamily="18" charset="0"/>
              </a:defRPr>
            </a:lvl1pPr>
          </a:lstStyle>
          <a:p>
            <a:pPr defTabSz="914306" fontAlgn="base">
              <a:spcBef>
                <a:spcPct val="0"/>
              </a:spcBef>
              <a:spcAft>
                <a:spcPct val="0"/>
              </a:spcAft>
              <a:defRPr/>
            </a:pPr>
            <a:fld id="{EB1B6B76-0E1D-411D-AA5B-3A30D77F3B26}" type="datetime1">
              <a:rPr lang="en-US"/>
              <a:pPr defTabSz="914306" fontAlgn="base">
                <a:spcBef>
                  <a:spcPct val="0"/>
                </a:spcBef>
                <a:spcAft>
                  <a:spcPct val="0"/>
                </a:spcAft>
                <a:defRPr/>
              </a:pPr>
              <a:t>8/4/2020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29000" y="17860"/>
            <a:ext cx="4114354" cy="329283"/>
          </a:xfrm>
          <a:prstGeom prst="rect">
            <a:avLst/>
          </a:prstGeom>
        </p:spPr>
        <p:txBody>
          <a:bodyPr vert="horz" lIns="91425" tIns="45713" rIns="91425" bIns="45713" rtlCol="0" anchor="ctr"/>
          <a:lstStyle>
            <a:lvl1pPr algn="r">
              <a:defRPr sz="1200">
                <a:solidFill>
                  <a:srgbClr val="FFFFFF"/>
                </a:solidFill>
                <a:latin typeface="Palatino" pitchFamily="18" charset="0"/>
                <a:cs typeface="+mn-cs"/>
                <a:sym typeface="Palatino" pitchFamily="18" charset="0"/>
              </a:defRPr>
            </a:lvl1pPr>
          </a:lstStyle>
          <a:p>
            <a:pPr defTabSz="914306" fontAlgn="base">
              <a:spcBef>
                <a:spcPct val="0"/>
              </a:spcBef>
              <a:spcAft>
                <a:spcPct val="0"/>
              </a:spcAft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372" y="17860"/>
            <a:ext cx="1065981" cy="329283"/>
          </a:xfrm>
          <a:prstGeom prst="rect">
            <a:avLst/>
          </a:prstGeom>
        </p:spPr>
        <p:txBody>
          <a:bodyPr vert="horz" lIns="91425" tIns="45713" rIns="91425" bIns="45713" rtlCol="0" anchor="ctr"/>
          <a:lstStyle>
            <a:lvl1pPr algn="l">
              <a:defRPr sz="1400" b="1">
                <a:solidFill>
                  <a:srgbClr val="FFFFFF"/>
                </a:solidFill>
                <a:latin typeface="Palatino" pitchFamily="18" charset="0"/>
                <a:cs typeface="+mn-cs"/>
                <a:sym typeface="Palatino" pitchFamily="18" charset="0"/>
              </a:defRPr>
            </a:lvl1pPr>
          </a:lstStyle>
          <a:p>
            <a:pPr defTabSz="914306" fontAlgn="base">
              <a:spcBef>
                <a:spcPct val="0"/>
              </a:spcBef>
              <a:spcAft>
                <a:spcPct val="0"/>
              </a:spcAft>
              <a:defRPr/>
            </a:pPr>
            <a:fld id="{EDEA3C59-AAF0-4F75-8614-466698C38BED}" type="slidenum">
              <a:rPr lang="en-US"/>
              <a:pPr defTabSz="914306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72744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hf sldNum="0" hdr="0" ftr="0" dt="0"/>
  <p:txStyles>
    <p:titleStyle>
      <a:lvl1pPr algn="l" defTabSz="914051" rtl="0" eaLnBrk="0" fontAlgn="base" hangingPunct="0">
        <a:spcBef>
          <a:spcPct val="0"/>
        </a:spcBef>
        <a:spcAft>
          <a:spcPct val="0"/>
        </a:spcAft>
        <a:defRPr sz="4000" kern="1200" spc="-100">
          <a:solidFill>
            <a:schemeClr val="tx2"/>
          </a:solidFill>
          <a:latin typeface="+mj-lt"/>
          <a:ea typeface="+mj-ea"/>
          <a:cs typeface="+mj-cs"/>
        </a:defRPr>
      </a:lvl1pPr>
      <a:lvl2pPr algn="l" defTabSz="914051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charset="0"/>
        </a:defRPr>
      </a:lvl2pPr>
      <a:lvl3pPr algn="l" defTabSz="914051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charset="0"/>
        </a:defRPr>
      </a:lvl3pPr>
      <a:lvl4pPr algn="l" defTabSz="914051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charset="0"/>
        </a:defRPr>
      </a:lvl4pPr>
      <a:lvl5pPr algn="l" defTabSz="914051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charset="0"/>
        </a:defRPr>
      </a:lvl5pPr>
      <a:lvl6pPr marL="321424" algn="l" defTabSz="914051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charset="0"/>
        </a:defRPr>
      </a:lvl6pPr>
      <a:lvl7pPr marL="642849" algn="l" defTabSz="914051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charset="0"/>
        </a:defRPr>
      </a:lvl7pPr>
      <a:lvl8pPr marL="964274" algn="l" defTabSz="914051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charset="0"/>
        </a:defRPr>
      </a:lvl8pPr>
      <a:lvl9pPr marL="1285697" algn="l" defTabSz="914051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charset="0"/>
        </a:defRPr>
      </a:lvl9pPr>
    </p:titleStyle>
    <p:bodyStyle>
      <a:lvl1pPr marL="181917" indent="-181917" algn="l" defTabSz="914051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56467" indent="-181917" algn="l" defTabSz="914051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31017" indent="-181917" algn="l" defTabSz="914051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9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567" indent="-181917" algn="l" defTabSz="914051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187484" indent="-136159" algn="l" defTabSz="914051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100000"/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371390" indent="-182852" algn="l" defTabSz="914259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554241" indent="-182852" algn="l" defTabSz="914259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1737093" indent="-182852" algn="l" defTabSz="914259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1919945" indent="-182852" algn="l" defTabSz="914259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25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30" algn="l" defTabSz="91425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259" algn="l" defTabSz="91425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390" algn="l" defTabSz="91425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519" algn="l" defTabSz="91425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649" algn="l" defTabSz="91425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780" algn="l" defTabSz="91425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908" algn="l" defTabSz="91425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039" algn="l" defTabSz="91425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" name="Straight Connector 30"/>
          <p:cNvCxnSpPr/>
          <p:nvPr/>
        </p:nvCxnSpPr>
        <p:spPr>
          <a:xfrm>
            <a:off x="0" y="375047"/>
            <a:ext cx="9144000" cy="0"/>
          </a:xfrm>
          <a:prstGeom prst="line">
            <a:avLst/>
          </a:prstGeom>
          <a:ln w="1270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0" y="482203"/>
            <a:ext cx="9144000" cy="0"/>
          </a:xfrm>
          <a:prstGeom prst="line">
            <a:avLst/>
          </a:prstGeom>
          <a:ln w="25400">
            <a:solidFill>
              <a:srgbClr val="CED64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4757475" y="762000"/>
            <a:ext cx="419496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0" cap="none" spc="0" normalizeH="0" baseline="0" noProof="0" dirty="0" smtClean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NEA Auto &amp; Home Insurance Program by California Casualty</a:t>
            </a:r>
            <a:endParaRPr kumimoji="0" lang="en-US" sz="2400" b="1" i="0" u="none" strike="noStrike" kern="0" cap="none" spc="0" normalizeH="0" baseline="0" noProof="0" dirty="0">
              <a:ln>
                <a:noFill/>
              </a:ln>
              <a:solidFill>
                <a:schemeClr val="bg2"/>
              </a:solidFill>
              <a:effectLst/>
              <a:uLnTx/>
              <a:uFillTx/>
              <a:latin typeface="Calibri" pitchFamily="34" charset="0"/>
              <a:cs typeface="Calibri" pitchFamily="34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4876800" y="1592997"/>
            <a:ext cx="4267200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marR="0" lvl="0" indent="-342900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Char char="ü"/>
              <a:tabLst/>
              <a:defRPr/>
            </a:pPr>
            <a:r>
              <a:rPr kumimoji="0" 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 NEA endorsed since 2000</a:t>
            </a:r>
          </a:p>
          <a:p>
            <a:pPr marL="342900" marR="0" lvl="0" indent="-342900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Char char="ü"/>
              <a:tabLst/>
              <a:defRPr/>
            </a:pPr>
            <a:r>
              <a:rPr kumimoji="0" 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 Educator specific policy benefits</a:t>
            </a:r>
          </a:p>
          <a:p>
            <a:pPr marL="342900" marR="0" lvl="0" indent="-342900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Char char="ü"/>
              <a:tabLst/>
              <a:defRPr/>
            </a:pPr>
            <a:r>
              <a:rPr kumimoji="0" 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 $423 average annual savings</a:t>
            </a:r>
          </a:p>
          <a:p>
            <a:pPr marL="342900" marR="0" lvl="0" indent="-342900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Char char="ü"/>
              <a:tabLst/>
              <a:defRPr/>
            </a:pPr>
            <a:r>
              <a:rPr kumimoji="0" 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 99% Customer Satisfaction</a:t>
            </a:r>
          </a:p>
          <a:p>
            <a:pPr marL="342900" marR="0" lvl="0" indent="-342900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Char char="ü"/>
              <a:tabLst/>
              <a:defRPr/>
            </a:pPr>
            <a:r>
              <a:rPr kumimoji="0" 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 Free ID Defense</a:t>
            </a:r>
          </a:p>
          <a:p>
            <a:pPr marL="342900" marR="0" lvl="0" indent="-342900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Char char="ü"/>
              <a:tabLst/>
              <a:defRPr/>
            </a:pPr>
            <a:r>
              <a:rPr kumimoji="0" 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 Pet Injury Protection</a:t>
            </a:r>
          </a:p>
          <a:p>
            <a:pPr marL="285750" marR="0" lvl="0" indent="-2857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chemeClr val="bg2"/>
              </a:solidFill>
              <a:effectLst/>
              <a:uLnTx/>
              <a:uFillTx/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919204" y="5705487"/>
            <a:ext cx="234083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b="1" dirty="0" smtClean="0">
                <a:solidFill>
                  <a:schemeClr val="bg2"/>
                </a:solidFill>
                <a:latin typeface="Calibri" pitchFamily="34" charset="0"/>
                <a:cs typeface="Calibri" pitchFamily="34" charset="0"/>
              </a:rPr>
              <a:t>Nikisha Feliciano</a:t>
            </a:r>
            <a:endParaRPr lang="en-US" sz="1600" b="1" dirty="0" smtClean="0">
              <a:solidFill>
                <a:schemeClr val="bg2"/>
              </a:solidFill>
              <a:latin typeface="Calibri" pitchFamily="34" charset="0"/>
              <a:cs typeface="Calibri" pitchFamily="34" charset="0"/>
            </a:endParaRPr>
          </a:p>
          <a:p>
            <a:pPr algn="ctr"/>
            <a:r>
              <a:rPr lang="en-US" sz="1600" b="1" dirty="0" smtClean="0">
                <a:solidFill>
                  <a:schemeClr val="bg2"/>
                </a:solidFill>
                <a:latin typeface="Calibri" pitchFamily="34" charset="0"/>
                <a:cs typeface="Calibri" pitchFamily="34" charset="0"/>
              </a:rPr>
              <a:t>201.286.5003</a:t>
            </a:r>
            <a:endParaRPr lang="en-US" sz="1600" b="1" dirty="0">
              <a:solidFill>
                <a:schemeClr val="bg2"/>
              </a:solidFill>
              <a:latin typeface="Calibri" pitchFamily="34" charset="0"/>
              <a:cs typeface="Calibri" pitchFamily="34" charset="0"/>
            </a:endParaRPr>
          </a:p>
          <a:p>
            <a:pPr algn="ctr"/>
            <a:r>
              <a:rPr lang="en-US" sz="1600" b="1" dirty="0" smtClean="0">
                <a:solidFill>
                  <a:schemeClr val="bg2"/>
                </a:solidFill>
                <a:latin typeface="Calibri" pitchFamily="34" charset="0"/>
                <a:cs typeface="Calibri" pitchFamily="34" charset="0"/>
              </a:rPr>
              <a:t> R</a:t>
            </a:r>
            <a:r>
              <a:rPr lang="en-US" sz="1600" b="1" dirty="0" smtClean="0">
                <a:solidFill>
                  <a:schemeClr val="bg2"/>
                </a:solidFill>
                <a:latin typeface="Calibri" pitchFamily="34" charset="0"/>
                <a:cs typeface="Calibri" pitchFamily="34" charset="0"/>
              </a:rPr>
              <a:t>eadyforquote.com/</a:t>
            </a:r>
            <a:r>
              <a:rPr lang="en-US" sz="1600" b="1" dirty="0" err="1" smtClean="0">
                <a:solidFill>
                  <a:schemeClr val="bg2"/>
                </a:solidFill>
                <a:latin typeface="Calibri" pitchFamily="34" charset="0"/>
                <a:cs typeface="Calibri" pitchFamily="34" charset="0"/>
              </a:rPr>
              <a:t>Niki</a:t>
            </a:r>
            <a:endParaRPr lang="en-US" sz="1600" b="1" dirty="0">
              <a:solidFill>
                <a:schemeClr val="bg2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 rot="21216894">
            <a:off x="263010" y="4381373"/>
            <a:ext cx="152137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i="1" dirty="0" smtClean="0">
                <a:solidFill>
                  <a:schemeClr val="accent4">
                    <a:lumMod val="75000"/>
                  </a:schemeClr>
                </a:solidFill>
                <a:latin typeface="Calibri" pitchFamily="34" charset="0"/>
                <a:cs typeface="Calibri" pitchFamily="34" charset="0"/>
              </a:rPr>
              <a:t>Scan here for a Limited Time </a:t>
            </a:r>
          </a:p>
          <a:p>
            <a:r>
              <a:rPr lang="en-US" sz="1600" b="1" i="1" dirty="0" smtClean="0">
                <a:solidFill>
                  <a:schemeClr val="accent4">
                    <a:lumMod val="75000"/>
                  </a:schemeClr>
                </a:solidFill>
                <a:latin typeface="Calibri" pitchFamily="34" charset="0"/>
                <a:cs typeface="Calibri" pitchFamily="34" charset="0"/>
              </a:rPr>
              <a:t>Gift Card Offer!</a:t>
            </a:r>
            <a:endParaRPr lang="en-US" sz="1600" b="1" i="1" dirty="0">
              <a:solidFill>
                <a:schemeClr val="accent4">
                  <a:lumMod val="75000"/>
                </a:schemeClr>
              </a:solidFill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1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4002" y="1177498"/>
            <a:ext cx="4147998" cy="2483358"/>
          </a:xfrm>
          <a:prstGeom prst="rect">
            <a:avLst/>
          </a:prstGeom>
          <a:noFill/>
          <a:ln w="9525">
            <a:solidFill>
              <a:schemeClr val="bg2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8" name="3F9AF0FC-B0CF-481C-8853-B9731E84A011" descr="6D03001E-E9AB-4446-A6B1-FABD9A07EB34@lan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3962" y="4934859"/>
            <a:ext cx="4720038" cy="18741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0957" y="3869390"/>
            <a:ext cx="1799916" cy="17694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373" y="5294389"/>
            <a:ext cx="1164652" cy="11436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5282115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larity">
  <a:themeElements>
    <a:clrScheme name="CalCas">
      <a:dk1>
        <a:srgbClr val="292934"/>
      </a:dk1>
      <a:lt1>
        <a:srgbClr val="FFFFFF"/>
      </a:lt1>
      <a:dk2>
        <a:srgbClr val="5F5F5F"/>
      </a:dk2>
      <a:lt2>
        <a:srgbClr val="003F5F"/>
      </a:lt2>
      <a:accent1>
        <a:srgbClr val="3CB6CE"/>
      </a:accent1>
      <a:accent2>
        <a:srgbClr val="CED64B"/>
      </a:accent2>
      <a:accent3>
        <a:srgbClr val="D75B27"/>
      </a:accent3>
      <a:accent4>
        <a:srgbClr val="FFD122"/>
      </a:accent4>
      <a:accent5>
        <a:srgbClr val="FFFFFF"/>
      </a:accent5>
      <a:accent6>
        <a:srgbClr val="FFFFFF"/>
      </a:accent6>
      <a:hlink>
        <a:srgbClr val="FFFFFF"/>
      </a:hlink>
      <a:folHlink>
        <a:srgbClr val="FFFFFF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larity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86000"/>
                <a:satMod val="140000"/>
              </a:schemeClr>
            </a:gs>
            <a:gs pos="45000">
              <a:schemeClr val="phClr">
                <a:tint val="48000"/>
                <a:satMod val="150000"/>
              </a:schemeClr>
            </a:gs>
            <a:gs pos="100000">
              <a:schemeClr val="phClr"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70000"/>
                <a:satMod val="150000"/>
              </a:schemeClr>
            </a:gs>
            <a:gs pos="34000">
              <a:schemeClr val="phClr">
                <a:shade val="70000"/>
                <a:satMod val="140000"/>
              </a:schemeClr>
            </a:gs>
            <a:gs pos="70000">
              <a:schemeClr val="phClr">
                <a:tint val="100000"/>
                <a:shade val="90000"/>
                <a:satMod val="140000"/>
              </a:schemeClr>
            </a:gs>
            <a:gs pos="100000">
              <a:schemeClr val="phClr"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6425" cap="flat" cmpd="sng" algn="ctr">
          <a:solidFill>
            <a:schemeClr val="phClr"/>
          </a:solidFill>
          <a:prstDash val="solid"/>
        </a:ln>
        <a:ln w="444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hade val="3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atMod val="180000"/>
              </a:schemeClr>
            </a:gs>
            <a:gs pos="40000">
              <a:schemeClr val="phClr">
                <a:tint val="95000"/>
                <a:shade val="85000"/>
                <a:satMod val="150000"/>
              </a:schemeClr>
            </a:gs>
            <a:gs pos="100000">
              <a:schemeClr val="phClr">
                <a:shade val="45000"/>
                <a:satMod val="20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55000"/>
              </a:schemeClr>
              <a:schemeClr val="phClr">
                <a:tint val="97000"/>
                <a:satMod val="95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CalCas">
    <a:dk1>
      <a:srgbClr val="292934"/>
    </a:dk1>
    <a:lt1>
      <a:srgbClr val="FFFFFF"/>
    </a:lt1>
    <a:dk2>
      <a:srgbClr val="5F5F5F"/>
    </a:dk2>
    <a:lt2>
      <a:srgbClr val="003F5F"/>
    </a:lt2>
    <a:accent1>
      <a:srgbClr val="3CB6CE"/>
    </a:accent1>
    <a:accent2>
      <a:srgbClr val="CED64B"/>
    </a:accent2>
    <a:accent3>
      <a:srgbClr val="D75B27"/>
    </a:accent3>
    <a:accent4>
      <a:srgbClr val="FFD122"/>
    </a:accent4>
    <a:accent5>
      <a:srgbClr val="FFFFFF"/>
    </a:accent5>
    <a:accent6>
      <a:srgbClr val="FFFFFF"/>
    </a:accent6>
    <a:hlink>
      <a:srgbClr val="FFFFFF"/>
    </a:hlink>
    <a:folHlink>
      <a:srgbClr val="FFFFFF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519</TotalTime>
  <Words>54</Words>
  <Application>Microsoft Office PowerPoint</Application>
  <PresentationFormat>On-screen Show (4:3)</PresentationFormat>
  <Paragraphs>13</Paragraphs>
  <Slides>1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Clarity</vt:lpstr>
      <vt:lpstr>PowerPoint Presentation</vt:lpstr>
    </vt:vector>
  </TitlesOfParts>
  <Company>California Casualty Management Company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AGrosso@calcas.com</dc:creator>
  <cp:lastModifiedBy>Amy Grosso</cp:lastModifiedBy>
  <cp:revision>51</cp:revision>
  <dcterms:created xsi:type="dcterms:W3CDTF">2020-04-17T14:19:35Z</dcterms:created>
  <dcterms:modified xsi:type="dcterms:W3CDTF">2020-08-04T15:26:46Z</dcterms:modified>
</cp:coreProperties>
</file>